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18" Type="http://schemas.openxmlformats.org/officeDocument/2006/relationships/slide" Target="slides/slide14.xml" /><Relationship Id="rId51" Type="http://schemas.openxmlformats.org/officeDocument/2006/relationships/tableStyles" Target="tableStyles.xml" /><Relationship Id="rId3" Type="http://schemas.openxmlformats.org/officeDocument/2006/relationships/customXml" Target="../customXml/item3.xml" /><Relationship Id="rId21" Type="http://schemas.openxmlformats.org/officeDocument/2006/relationships/slide" Target="slides/slide17.xml" /><Relationship Id="rId47" Type="http://customschemas.google.com/relationships/presentationmetadata" Target="metadata" /><Relationship Id="rId50" Type="http://schemas.openxmlformats.org/officeDocument/2006/relationships/theme" Target="theme/theme1.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slide" Target="slides/slide13.xml" /><Relationship Id="rId2" Type="http://schemas.openxmlformats.org/officeDocument/2006/relationships/customXml" Target="../customXml/item2.xml" /><Relationship Id="rId16" Type="http://schemas.openxmlformats.org/officeDocument/2006/relationships/slide" Target="slides/slide12.xml" /><Relationship Id="rId20" Type="http://schemas.openxmlformats.org/officeDocument/2006/relationships/slide" Target="slides/slide16.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5" Type="http://schemas.openxmlformats.org/officeDocument/2006/relationships/slide" Target="slides/slide1.xml" /><Relationship Id="rId15" Type="http://schemas.openxmlformats.org/officeDocument/2006/relationships/slide" Target="slides/slide11.xml" /><Relationship Id="rId49" Type="http://schemas.openxmlformats.org/officeDocument/2006/relationships/viewProps" Target="viewProps.xml" /><Relationship Id="rId10" Type="http://schemas.openxmlformats.org/officeDocument/2006/relationships/slide" Target="slides/slide6.xml" /><Relationship Id="rId19" Type="http://schemas.openxmlformats.org/officeDocument/2006/relationships/slide" Target="slides/slide15.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slide" Target="slides/slide10.xml" /><Relationship Id="rId22" Type="http://schemas.openxmlformats.org/officeDocument/2006/relationships/notesMaster" Target="notesMasters/notesMaster1.xml" /><Relationship Id="rId48"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jpeg>
</file>

<file path=ppt/media/image19.jpeg>
</file>

<file path=ppt/media/image2.jpg>
</file>

<file path=ppt/media/image20.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1.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 /><Relationship Id="rId3" Type="http://schemas.openxmlformats.org/officeDocument/2006/relationships/image" Target="../media/image2.jpg" /><Relationship Id="rId7" Type="http://schemas.openxmlformats.org/officeDocument/2006/relationships/image" Target="../media/image6.png" /><Relationship Id="rId2" Type="http://schemas.openxmlformats.org/officeDocument/2006/relationships/notesSlide" Target="../notesSlides/notesSlide1.xml" /><Relationship Id="rId1" Type="http://schemas.openxmlformats.org/officeDocument/2006/relationships/slideLayout" Target="../slideLayouts/slideLayout12.xml" /><Relationship Id="rId6" Type="http://schemas.openxmlformats.org/officeDocument/2006/relationships/image" Target="../media/image5.png" /><Relationship Id="rId5" Type="http://schemas.openxmlformats.org/officeDocument/2006/relationships/image" Target="../media/image4.png"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Relationship Id="rId3" Type="http://schemas.openxmlformats.org/officeDocument/2006/relationships/image" Target="../media/image17.png" /><Relationship Id="rId2" Type="http://schemas.openxmlformats.org/officeDocument/2006/relationships/notesSlide" Target="../notesSlides/notesSlide12.xml" /><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Relationship Id="rId3" Type="http://schemas.openxmlformats.org/officeDocument/2006/relationships/image" Target="../media/image18.jpeg" /><Relationship Id="rId2" Type="http://schemas.openxmlformats.org/officeDocument/2006/relationships/notesSlide" Target="../notesSlides/notesSlide13.xml" /><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Relationship Id="rId3" Target="../slideLayouts/slideLayout1.xml" Type="http://schemas.openxmlformats.org/officeDocument/2006/relationships/slideLayout"/><Relationship Id="rId2" Target="../media/media1.mp4" Type="http://schemas.openxmlformats.org/officeDocument/2006/relationships/video"/><Relationship Id="rId1" Target="../media/media1.mp4" Type="http://schemas.microsoft.com/office/2007/relationships/media"/><Relationship Id="rId5" Target="../media/image19.jpeg" Type="http://schemas.openxmlformats.org/officeDocument/2006/relationships/image"/><Relationship Id="rId4" Target="../notesSlides/notesSlide14.xml" Type="http://schemas.openxmlformats.org/officeDocument/2006/relationships/notesSlide"/></Relationships>
</file>

<file path=ppt/slides/_rels/slide15.xml.rels><?xml version="1.0" encoding="UTF-8" standalone="yes"?>
<Relationships xmlns="http://schemas.openxmlformats.org/package/2006/relationships"><Relationship Id="rId3" Type="http://schemas.openxmlformats.org/officeDocument/2006/relationships/image" Target="../media/image20.jpeg" /><Relationship Id="rId2" Type="http://schemas.openxmlformats.org/officeDocument/2006/relationships/notesSlide" Target="../notesSlides/notesSlide15.xml" /><Relationship Id="rId1" Type="http://schemas.openxmlformats.org/officeDocument/2006/relationships/slideLayout" Target="../slideLayouts/slideLayout1.xml" /></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 /><Relationship Id="rId2" Type="http://schemas.openxmlformats.org/officeDocument/2006/relationships/notesSlide" Target="../notesSlides/notesSlide16.xml" /><Relationship Id="rId1" Type="http://schemas.openxmlformats.org/officeDocument/2006/relationships/slideLayout" Target="../slideLayouts/slideLayout1.xml" /><Relationship Id="rId5" Type="http://schemas.openxmlformats.org/officeDocument/2006/relationships/hyperlink" Target="https://www.kaggle.com/learn" TargetMode="External" /><Relationship Id="rId4" Type="http://schemas.openxmlformats.org/officeDocument/2006/relationships/hyperlink" Target="https://www.udacity.com/" TargetMode="External" /></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4.xml" /><Relationship Id="rId1" Type="http://schemas.openxmlformats.org/officeDocument/2006/relationships/slideLayout" Target="../slideLayouts/slideLayout1.xml" /><Relationship Id="rId4" Type="http://schemas.openxmlformats.org/officeDocument/2006/relationships/image" Target="../media/image10.png" /></Relationships>
</file>

<file path=ppt/slides/_rels/slide5.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5.xml" /><Relationship Id="rId1" Type="http://schemas.openxmlformats.org/officeDocument/2006/relationships/slideLayout" Target="../slideLayouts/slideLayout1.xml" /><Relationship Id="rId4" Type="http://schemas.openxmlformats.org/officeDocument/2006/relationships/image" Target="../media/image12.png" /></Relationships>
</file>

<file path=ppt/slides/_rels/slide6.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6.xml" /><Relationship Id="rId1" Type="http://schemas.openxmlformats.org/officeDocument/2006/relationships/slideLayout" Target="../slideLayouts/slideLayout1.xml" /><Relationship Id="rId4" Type="http://schemas.openxmlformats.org/officeDocument/2006/relationships/image" Target="../media/image14.svg"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Relationship Id="rId3" Type="http://schemas.openxmlformats.org/officeDocument/2006/relationships/image" Target="../media/image15.jpeg" /><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3" Type="http://schemas.openxmlformats.org/officeDocument/2006/relationships/image" Target="../media/image16.png" /><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descr="A blue circle with icons and circles&#10;&#10;Description automatically generated with medium confidence" id="4" name="Picture 3">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2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lstStyle/>
            <a:p>
              <a:pPr algn="ctr"/>
              <a:endParaRPr dirty="0" lang="en-US"/>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fmla="val 8142" name="adj"/>
            </a:avLst>
          </a:prstGeom>
          <a:solidFill>
            <a:srgbClr val="E5EEFF"/>
          </a:solidFill>
          <a:ln cap="flat" cmpd="sng" w="25400">
            <a:solidFill>
              <a:srgbClr val="9BDBFB"/>
            </a:solidFill>
            <a:prstDash val="solid"/>
            <a:round/>
            <a:headEnd len="sm" type="none" w="sm"/>
            <a:tailEnd len="sm" type="none" w="sm"/>
          </a:ln>
        </p:spPr>
        <p:txBody>
          <a:bodyPr anchor="ctr" anchorCtr="0" bIns="45700" lIns="91425" rIns="91425" spcFirstLastPara="1" tIns="45700" wrap="square">
            <a:noAutofit/>
          </a:bodyPr>
          <a:lstStyle/>
          <a:p>
            <a:pPr algn="ctr" indent="0" lvl="0" marL="0" marR="0" rtl="0">
              <a:lnSpc>
                <a:spcPct val="100000"/>
              </a:lnSpc>
              <a:spcBef>
                <a:spcPts val="0"/>
              </a:spcBef>
              <a:spcAft>
                <a:spcPts val="0"/>
              </a:spcAft>
              <a:buNone/>
            </a:pPr>
            <a:endParaRPr b="0" cap="none" i="0" strike="noStrike" sz="1400" u="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descr="A close up of a sign&#10;&#10;Description automatically generated" id="16" name="Google Shape;63;p13">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40"/>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cap="flat" cmpd="sng" w="9525">
              <a:solidFill>
                <a:srgbClr val="A5A5A5"/>
              </a:solidFill>
              <a:prstDash val="solid"/>
              <a:round/>
              <a:headEnd len="sm" type="none" w="sm"/>
              <a:tailEnd len="sm" type="none" w="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cap="flat" cmpd="sng" w="9525">
              <a:solidFill>
                <a:srgbClr val="A5A5A5"/>
              </a:solidFill>
              <a:prstDash val="solid"/>
              <a:round/>
              <a:headEnd len="sm" type="none" w="sm"/>
              <a:tailEnd len="sm" type="none" w="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cap="flat" cmpd="sng" w="9525">
              <a:solidFill>
                <a:srgbClr val="A5A5A5"/>
              </a:solidFill>
              <a:prstDash val="solid"/>
              <a:round/>
              <a:headEnd len="sm" type="none" w="sm"/>
              <a:tailEnd len="sm" type="none" w="sm"/>
            </a:ln>
          </p:spPr>
        </p:cxnSp>
        <p:pic>
          <p:nvPicPr>
            <p:cNvPr descr="A blue and black text&#10;&#10;Description automatically generated" id="23" name="Google Shape;69;p13">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anchor="t" anchorCtr="0" bIns="45700" lIns="91425" rIns="91425" spcFirstLastPara="1" tIns="45700" wrap="square">
            <a:spAutoFit/>
          </a:bodyPr>
          <a:lstStyle/>
          <a:p>
            <a:pPr indent="0" lvl="0" marL="0" marR="0" rtl="0">
              <a:lnSpc>
                <a:spcPct val="100000"/>
              </a:lnSpc>
              <a:spcBef>
                <a:spcPts val="0"/>
              </a:spcBef>
              <a:spcAft>
                <a:spcPts val="0"/>
              </a:spcAft>
              <a:buNone/>
            </a:pPr>
            <a:r>
              <a:rPr b="1" dirty="0" lang="en-US" sz="1200">
                <a:solidFill>
                  <a:schemeClr val="bg1">
                    <a:lumMod val="95000"/>
                  </a:schemeClr>
                </a:solidFill>
              </a:rPr>
              <a:t>Student Details </a:t>
            </a:r>
            <a:endParaRPr b="0" cap="none" dirty="0" i="0" lang="en-US" strike="noStrike" sz="1200" u="none">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lstStyle/>
          <a:p>
            <a:pPr algn="ctr"/>
            <a:r>
              <a:rPr b="1" dirty="0" lang="en-IN" sz="2000">
                <a:solidFill>
                  <a:schemeClr val="bg1">
                    <a:lumMod val="95000"/>
                  </a:schemeClr>
                </a:solidFill>
              </a:rPr>
              <a:t> Detecting Spam Emails</a:t>
            </a:r>
            <a:endParaRPr b="1" dirty="0" lang="en-US" sz="200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5270699" cy="651460"/>
          </a:xfrm>
          <a:prstGeom prst="rect">
            <a:avLst/>
          </a:prstGeom>
          <a:noFill/>
        </p:spPr>
        <p:txBody>
          <a:bodyPr wrap="square">
            <a:spAutoFit/>
          </a:bodyPr>
          <a:lstStyle/>
          <a:p>
            <a:pPr lvl="0" marR="0" rtl="0">
              <a:lnSpc>
                <a:spcPct val="100000"/>
              </a:lnSpc>
              <a:spcBef>
                <a:spcPts val="0"/>
              </a:spcBef>
              <a:spcAft>
                <a:spcPts val="200"/>
              </a:spcAft>
            </a:pPr>
            <a:r>
              <a:rPr dirty="0" lang="en-US" sz="1100">
                <a:solidFill>
                  <a:schemeClr val="bg1"/>
                </a:solidFill>
              </a:rPr>
              <a:t>Name:                    </a:t>
            </a:r>
            <a:r>
              <a:rPr dirty="0" lang="en-IN" sz="1100">
                <a:solidFill>
                  <a:schemeClr val="bg1"/>
                </a:solidFill>
              </a:rPr>
              <a:t>BHUMISVARA R</a:t>
            </a:r>
            <a:endParaRPr dirty="0" lang="en-US" sz="1100">
              <a:solidFill>
                <a:schemeClr val="bg1"/>
              </a:solidFill>
            </a:endParaRPr>
          </a:p>
          <a:p>
            <a:pPr lvl="0" marR="0" rtl="0">
              <a:lnSpc>
                <a:spcPct val="100000"/>
              </a:lnSpc>
              <a:spcBef>
                <a:spcPts val="0"/>
              </a:spcBef>
              <a:spcAft>
                <a:spcPts val="200"/>
              </a:spcAft>
            </a:pPr>
            <a:r>
              <a:rPr b="0" cap="none" dirty="0" i="0" lang="en-US" strike="noStrike" sz="1100" u="none">
                <a:solidFill>
                  <a:schemeClr val="bg1"/>
                </a:solidFill>
                <a:latin typeface="Arial"/>
                <a:ea typeface="Arial"/>
                <a:cs typeface="Arial"/>
                <a:sym typeface="Arial"/>
              </a:rPr>
              <a:t>NM Id:                    au</a:t>
            </a:r>
            <a:r>
              <a:rPr b="0" cap="none" dirty="0" i="0" lang="en-IN" strike="noStrike" sz="1100" u="none">
                <a:solidFill>
                  <a:schemeClr val="bg1"/>
                </a:solidFill>
                <a:latin typeface="Arial"/>
                <a:ea typeface="Arial"/>
                <a:cs typeface="Arial"/>
                <a:sym typeface="Arial"/>
              </a:rPr>
              <a:t>t2211t302</a:t>
            </a:r>
            <a:endParaRPr dirty="0" lang="en-IN" sz="1100">
              <a:solidFill>
                <a:schemeClr val="bg1"/>
              </a:solidFill>
            </a:endParaRPr>
          </a:p>
          <a:p>
            <a:pPr lvl="0" marR="0" rtl="0">
              <a:lnSpc>
                <a:spcPct val="100000"/>
              </a:lnSpc>
              <a:spcBef>
                <a:spcPts val="0"/>
              </a:spcBef>
              <a:spcAft>
                <a:spcPts val="200"/>
              </a:spcAft>
            </a:pPr>
            <a:r>
              <a:rPr dirty="0" lang="en-US" sz="1100">
                <a:solidFill>
                  <a:schemeClr val="bg1"/>
                </a:solidFill>
              </a:rPr>
              <a:t>College Name:       GOVERNMENT COLLEGE OF ENGINEERING, SALEM</a:t>
            </a:r>
            <a:endParaRPr b="0" cap="none" dirty="0" i="0" lang="en-US" strike="noStrike" sz="1100" u="none">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rPr>
              <a:t>Result</a:t>
            </a:r>
          </a:p>
        </p:txBody>
      </p:sp>
      <p:pic>
        <p:nvPicPr>
          <p:cNvPr id="7" name="Picture 6">
            <a:extLst>
              <a:ext uri="{FF2B5EF4-FFF2-40B4-BE49-F238E27FC236}">
                <a16:creationId xmlns:a16="http://schemas.microsoft.com/office/drawing/2014/main" id="{9C2624C5-FE0B-E521-9FA5-41EEA13CA801}"/>
              </a:ext>
            </a:extLst>
          </p:cNvPr>
          <p:cNvPicPr>
            <a:picLocks noChangeAspect="1"/>
          </p:cNvPicPr>
          <p:nvPr/>
        </p:nvPicPr>
        <p:blipFill rotWithShape="1">
          <a:blip r:embed="rId3"/>
          <a:srcRect b="42" l="41" r="5" t="133"/>
          <a:stretch/>
        </p:blipFill>
        <p:spPr>
          <a:xfrm>
            <a:off x="642347" y="1411746"/>
            <a:ext cx="7254744" cy="2850416"/>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6" name="NM..">
            <a:hlinkClick r:id="" action="ppaction://media"/>
            <a:extLst>
              <a:ext uri="{FF2B5EF4-FFF2-40B4-BE49-F238E27FC236}">
                <a16:creationId xmlns:a16="http://schemas.microsoft.com/office/drawing/2014/main" id="{61872015-BED8-99DE-4E46-4B6FB111962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20197" y="1003116"/>
            <a:ext cx="7103603" cy="3744191"/>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9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031325"/>
          </a:xfrm>
          <a:prstGeom prst="rect">
            <a:avLst/>
          </a:prstGeom>
          <a:noFill/>
        </p:spPr>
        <p:txBody>
          <a:bodyPr anchor="t" bIns="45720" lIns="91440" rIns="91440" tIns="45720" wrap="square">
            <a:spAutoFit/>
          </a:bodyPr>
          <a:lstStyle/>
          <a:p>
            <a:pPr algn="just" fontAlgn="base" rtl="0">
              <a:spcAft>
                <a:spcPts val="800"/>
              </a:spcAft>
              <a:buClr>
                <a:srgbClr val="213163"/>
              </a:buClr>
            </a:pPr>
            <a:r>
              <a:rPr b="0" dirty="0" i="0" lang="en-US">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b="0" dirty="0" i="0" lang="en-US">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descr="A screenshot of a device&#10;&#10;Description automatically generated" id="8" name="Picture 7">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descr="Businessman fist on chin" id="9" name="Picture 8">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34"/>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169551"/>
          </a:xfrm>
          <a:prstGeom prst="rect">
            <a:avLst/>
          </a:prstGeom>
          <a:noFill/>
        </p:spPr>
        <p:txBody>
          <a:bodyPr anchor="t" bIns="45720" lIns="91440" rIns="91440" tIns="45720" wrap="square">
            <a:spAutoFit/>
          </a:bodyPr>
          <a:lstStyle/>
          <a:p>
            <a:pPr algn="just" fontAlgn="base" indent="-173736" marL="173736" rtl="0">
              <a:spcAft>
                <a:spcPts val="800"/>
              </a:spcAft>
              <a:buClr>
                <a:srgbClr val="213163"/>
              </a:buClr>
              <a:buFont charset="0" panose="020B0604020202020204" pitchFamily="34" typeface="Arial"/>
              <a:buChar char="•"/>
            </a:pPr>
            <a:r>
              <a:rPr b="0" dirty="0" i="0" lang="en-US">
                <a:solidFill>
                  <a:schemeClr val="tx1"/>
                </a:solidFill>
                <a:effectLst/>
                <a:latin charset="0" panose="020F0502020204030204" pitchFamily="2" typeface="Nunito"/>
              </a:rPr>
              <a:t>Detecting Spam Emails Using TensorFlow. Implement and build a deep-learning model for Spam Detection. The model we will try to implement will be a Classifier, which would give binary outputs- either spam or ham.</a:t>
            </a:r>
            <a:endParaRPr dirty="0" lang="en-US">
              <a:solidFill>
                <a:schemeClr val="tx1"/>
              </a:solidFill>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descr="A purple question mark with gears&#10;&#10;Description automatically generated" id="13" name="Picture 12">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b="11567" l="11111" r="10940" t="10028"/>
            <a:stretch/>
          </p:blipFill>
          <p:spPr>
            <a:xfrm>
              <a:off x="5486396" y="760307"/>
              <a:ext cx="3601821" cy="3622886"/>
            </a:xfrm>
            <a:prstGeom prst="rect">
              <a:avLst/>
            </a:prstGeom>
          </p:spPr>
        </p:pic>
        <p:pic>
          <p:nvPicPr>
            <p:cNvPr descr="Businessman with clipboard" id="14" name="Picture 13">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46"/>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anchor="t" bIns="45720" lIns="91440" rIns="91440" tIns="45720" wrap="square">
            <a:spAutoFit/>
          </a:bodyPr>
          <a:lstStyle/>
          <a:p>
            <a:pPr algn="l" fontAlgn="base" rtl="0">
              <a:spcAft>
                <a:spcPts val="800"/>
              </a:spcAft>
              <a:buClr>
                <a:srgbClr val="213163"/>
              </a:buClr>
            </a:pPr>
            <a:r>
              <a:rPr b="1" dirty="0" i="0" lang="en-US">
                <a:solidFill>
                  <a:schemeClr val="tx1"/>
                </a:solidFill>
                <a:effectLst/>
              </a:rPr>
              <a:t>Aim: </a:t>
            </a:r>
            <a:r>
              <a:rPr b="0" dirty="0" i="0" lang="en-US">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dirty="0" i="0" lang="en-US">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Aim and Objective</a:t>
            </a:r>
          </a:p>
        </p:txBody>
      </p:sp>
      <p:pic>
        <p:nvPicPr>
          <p:cNvPr descr="Presentation with checklist with solid fill" id="2" name="Graphic 1">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b="36" l="269" r="282" t="296"/>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rPr>
              <a:t>System Deployment Approach</a:t>
            </a:r>
          </a:p>
        </p:txBody>
      </p:sp>
      <p:pic>
        <p:nvPicPr>
          <p:cNvPr id="7" name="Picture 6">
            <a:extLst>
              <a:ext uri="{FF2B5EF4-FFF2-40B4-BE49-F238E27FC236}">
                <a16:creationId xmlns:a16="http://schemas.microsoft.com/office/drawing/2014/main" id="{BA29D41D-E059-D662-7641-E3CDEB5A0828}"/>
              </a:ext>
            </a:extLst>
          </p:cNvPr>
          <p:cNvPicPr>
            <a:picLocks noChangeAspect="1"/>
          </p:cNvPicPr>
          <p:nvPr/>
        </p:nvPicPr>
        <p:blipFill rotWithShape="1">
          <a:blip r:embed="rId3"/>
          <a:srcRect b="101" l="60" r="71" t="97"/>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s>
</ds:datastoreItem>
</file>

<file path=customXml/itemProps3.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162bd5b-4ed9-4da3-b376-05204580ba3f"/>
    <ds:schemaRef ds:uri="http://www.w3.org/2001/XMLSchema-instance"/>
  </ds:schemaRefs>
</ds:datastoreItem>
</file>

<file path=docProps/app.xml><?xml version="1.0" encoding="utf-8"?>
<Properties xmlns="http://schemas.openxmlformats.org/officeDocument/2006/extended-properties" xmlns:vt="http://schemas.openxmlformats.org/officeDocument/2006/docPropsVTypes">
  <Template/>
  <TotalTime>573</TotalTime>
  <Words>920</Words>
  <Application>Microsoft Office PowerPoint</Application>
  <PresentationFormat>On-screen Show (16:9)</PresentationFormat>
  <Paragraphs>84</Paragraphs>
  <Slides>17</Slides>
  <Notes>17</Notes>
  <HiddenSlides>0</HiddenSlides>
  <MMClips>1</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917010173920</cp:lastModifiedBy>
  <cp:revision>163</cp:revision>
  <dcterms:modified xsi:type="dcterms:W3CDTF">2024-04-19T16:54:33Z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name="ContentTypeId" pid="2">
    <vt:lpwstr>0x0101000F1872188ABCFC48BECA6C87E8AC3285</vt:lpwstr>
  </property>
  <property fmtid="{D5CDD505-2E9C-101B-9397-08002B2CF9AE}" name="NXPowerLiteLastOptimized" pid="3">
    <vt:lpwstr>17325522</vt:lpwstr>
  </property>
  <property fmtid="{D5CDD505-2E9C-101B-9397-08002B2CF9AE}" name="NXPowerLiteSettings" pid="4">
    <vt:lpwstr>F7000400038000</vt:lpwstr>
  </property>
  <property fmtid="{D5CDD505-2E9C-101B-9397-08002B2CF9AE}" name="NXPowerLiteVersion" pid="5">
    <vt:lpwstr>S10.2.0</vt:lpwstr>
  </property>
</Properties>
</file>